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9" r:id="rId2"/>
    <p:sldId id="258" r:id="rId3"/>
    <p:sldId id="261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8738" autoAdjust="0"/>
  </p:normalViewPr>
  <p:slideViewPr>
    <p:cSldViewPr snapToGrid="0">
      <p:cViewPr varScale="1">
        <p:scale>
          <a:sx n="71" d="100"/>
          <a:sy n="71" d="100"/>
        </p:scale>
        <p:origin x="67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9250A-BA83-417A-B0ED-9EAE42AAE87F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9E752-2641-441C-B2A4-D50E5F90CE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2764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D2632-FA84-4A2D-9C87-F92E129849C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166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辰宇落雁體 Thin" panose="02000203000000000000" pitchFamily="2" charset="-120"/>
              <a:ea typeface="辰宇落雁體 Thin" panose="02000203000000000000" pitchFamily="2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D2632-FA84-4A2D-9C87-F92E129849C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0878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D2632-FA84-4A2D-9C87-F92E129849C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908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D2632-FA84-4A2D-9C87-F92E129849C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5830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D2632-FA84-4A2D-9C87-F92E129849C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109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辰宇落雁體 Thin" panose="02000203000000000000" pitchFamily="2" charset="-120"/>
              <a:ea typeface="辰宇落雁體 Thin" panose="02000203000000000000" pitchFamily="2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D2632-FA84-4A2D-9C87-F92E129849C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65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D2632-FA84-4A2D-9C87-F92E129849C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972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辰宇落雁體 Thin" panose="02000203000000000000" pitchFamily="2" charset="-120"/>
              <a:ea typeface="辰宇落雁體 Thin" panose="02000203000000000000" pitchFamily="2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D2632-FA84-4A2D-9C87-F92E129849C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140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AE9D86D-746C-4476-824F-83767DC1F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BBCA1EE-5085-411B-8B6F-6483DEA99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94154" cy="12682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863495A-C331-4519-A203-364683538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2192003" cy="685800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1554ED4-7C60-4915-970A-23DBBB4A486A}"/>
              </a:ext>
            </a:extLst>
          </p:cNvPr>
          <p:cNvSpPr txBox="1"/>
          <p:nvPr/>
        </p:nvSpPr>
        <p:spPr>
          <a:xfrm flipH="1">
            <a:off x="1112865" y="1793399"/>
            <a:ext cx="47184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清松手寫體5" pitchFamily="2" charset="-120"/>
                <a:ea typeface="清松手寫體5" pitchFamily="2" charset="-120"/>
                <a:cs typeface="cjkFonts 全瀨體" panose="02000600000000000000" pitchFamily="2" charset="-120"/>
              </a:rPr>
              <a:t>意外的委託</a:t>
            </a:r>
          </a:p>
        </p:txBody>
      </p:sp>
    </p:spTree>
    <p:extLst>
      <p:ext uri="{BB962C8B-B14F-4D97-AF65-F5344CB8AC3E}">
        <p14:creationId xmlns:p14="http://schemas.microsoft.com/office/powerpoint/2010/main" val="3145675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1257D-4141-45E7-B268-45966D973E82}"/>
              </a:ext>
            </a:extLst>
          </p:cNvPr>
          <p:cNvSpPr/>
          <p:nvPr/>
        </p:nvSpPr>
        <p:spPr>
          <a:xfrm>
            <a:off x="231913" y="371131"/>
            <a:ext cx="9289774" cy="5512834"/>
          </a:xfrm>
          <a:prstGeom prst="rect">
            <a:avLst/>
          </a:prstGeom>
          <a:solidFill>
            <a:srgbClr val="110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AE9D86D-746C-4476-824F-83767DC1F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C7CFC2-A638-4751-AA92-812386CB4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98"/>
            <a:ext cx="12191997" cy="685799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C59443E-FC71-4863-9A5E-3355EE36A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2" y="5733007"/>
            <a:ext cx="5573636" cy="75386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82627A5-487B-4F41-8AF9-E0D77F969867}"/>
              </a:ext>
            </a:extLst>
          </p:cNvPr>
          <p:cNvSpPr txBox="1"/>
          <p:nvPr/>
        </p:nvSpPr>
        <p:spPr>
          <a:xfrm flipH="1">
            <a:off x="2541047" y="5694439"/>
            <a:ext cx="1567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清松手寫體5" pitchFamily="2" charset="-120"/>
                <a:ea typeface="清松手寫體5" pitchFamily="2" charset="-120"/>
                <a:cs typeface="cjkFonts 全瀨體" panose="02000600000000000000" pitchFamily="2" charset="-120"/>
              </a:rPr>
              <a:t>目標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FE29287-2D9A-45E2-A039-0947ACEF2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01" y="693234"/>
            <a:ext cx="7124045" cy="474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96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1257D-4141-45E7-B268-45966D973E82}"/>
              </a:ext>
            </a:extLst>
          </p:cNvPr>
          <p:cNvSpPr/>
          <p:nvPr/>
        </p:nvSpPr>
        <p:spPr>
          <a:xfrm>
            <a:off x="231913" y="371131"/>
            <a:ext cx="9289774" cy="5512834"/>
          </a:xfrm>
          <a:prstGeom prst="rect">
            <a:avLst/>
          </a:prstGeom>
          <a:solidFill>
            <a:srgbClr val="110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AE9D86D-746C-4476-824F-83767DC1F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C7CFC2-A638-4751-AA92-812386CB4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98"/>
            <a:ext cx="12191997" cy="685799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C59443E-FC71-4863-9A5E-3355EE36A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2" y="5733007"/>
            <a:ext cx="5573636" cy="75386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82627A5-487B-4F41-8AF9-E0D77F969867}"/>
              </a:ext>
            </a:extLst>
          </p:cNvPr>
          <p:cNvSpPr txBox="1"/>
          <p:nvPr/>
        </p:nvSpPr>
        <p:spPr>
          <a:xfrm flipH="1">
            <a:off x="2541047" y="5694439"/>
            <a:ext cx="1567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清松手寫體5" pitchFamily="2" charset="-120"/>
                <a:ea typeface="清松手寫體5" pitchFamily="2" charset="-120"/>
                <a:cs typeface="cjkFonts 全瀨體" panose="02000600000000000000" pitchFamily="2" charset="-120"/>
              </a:rPr>
              <a:t>阻礙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E85586-006C-4BCB-9143-FF316EF42B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96" y="681635"/>
            <a:ext cx="7141443" cy="476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2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1257D-4141-45E7-B268-45966D973E82}"/>
              </a:ext>
            </a:extLst>
          </p:cNvPr>
          <p:cNvSpPr/>
          <p:nvPr/>
        </p:nvSpPr>
        <p:spPr>
          <a:xfrm>
            <a:off x="231913" y="371131"/>
            <a:ext cx="9289774" cy="5512834"/>
          </a:xfrm>
          <a:prstGeom prst="rect">
            <a:avLst/>
          </a:prstGeom>
          <a:solidFill>
            <a:srgbClr val="110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AE9D86D-746C-4476-824F-83767DC1F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C7CFC2-A638-4751-AA92-812386CB4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98"/>
            <a:ext cx="12191997" cy="685799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C59443E-FC71-4863-9A5E-3355EE36A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2" y="5733007"/>
            <a:ext cx="5573636" cy="75386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82627A5-487B-4F41-8AF9-E0D77F969867}"/>
              </a:ext>
            </a:extLst>
          </p:cNvPr>
          <p:cNvSpPr txBox="1"/>
          <p:nvPr/>
        </p:nvSpPr>
        <p:spPr>
          <a:xfrm flipH="1">
            <a:off x="2541047" y="5694439"/>
            <a:ext cx="1567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清松手寫體5" pitchFamily="2" charset="-120"/>
                <a:ea typeface="清松手寫體5" pitchFamily="2" charset="-120"/>
                <a:cs typeface="cjkFonts 全瀨體" panose="02000600000000000000" pitchFamily="2" charset="-120"/>
              </a:rPr>
              <a:t>努力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C25899-D9C9-498F-A9EF-3CCB3458D3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12" y="692487"/>
            <a:ext cx="7115735" cy="474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9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1257D-4141-45E7-B268-45966D973E82}"/>
              </a:ext>
            </a:extLst>
          </p:cNvPr>
          <p:cNvSpPr/>
          <p:nvPr/>
        </p:nvSpPr>
        <p:spPr>
          <a:xfrm>
            <a:off x="231913" y="371131"/>
            <a:ext cx="9289774" cy="5512834"/>
          </a:xfrm>
          <a:prstGeom prst="rect">
            <a:avLst/>
          </a:prstGeom>
          <a:solidFill>
            <a:srgbClr val="110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AE9D86D-746C-4476-824F-83767DC1F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C7CFC2-A638-4751-AA92-812386CB4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98"/>
            <a:ext cx="12191997" cy="685799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C59443E-FC71-4863-9A5E-3355EE36A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2" y="5733007"/>
            <a:ext cx="5573636" cy="75386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82627A5-487B-4F41-8AF9-E0D77F969867}"/>
              </a:ext>
            </a:extLst>
          </p:cNvPr>
          <p:cNvSpPr txBox="1"/>
          <p:nvPr/>
        </p:nvSpPr>
        <p:spPr>
          <a:xfrm flipH="1">
            <a:off x="2541047" y="5694439"/>
            <a:ext cx="1567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清松手寫體5" pitchFamily="2" charset="-120"/>
                <a:ea typeface="清松手寫體5" pitchFamily="2" charset="-120"/>
                <a:cs typeface="cjkFonts 全瀨體" panose="02000600000000000000" pitchFamily="2" charset="-120"/>
              </a:rPr>
              <a:t>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51EA27-1595-491A-8258-C9A322CF2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88" y="697753"/>
            <a:ext cx="7115736" cy="474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69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1257D-4141-45E7-B268-45966D973E82}"/>
              </a:ext>
            </a:extLst>
          </p:cNvPr>
          <p:cNvSpPr/>
          <p:nvPr/>
        </p:nvSpPr>
        <p:spPr>
          <a:xfrm>
            <a:off x="231913" y="371131"/>
            <a:ext cx="9289774" cy="5512834"/>
          </a:xfrm>
          <a:prstGeom prst="rect">
            <a:avLst/>
          </a:prstGeom>
          <a:solidFill>
            <a:srgbClr val="110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AE9D86D-746C-4476-824F-83767DC1F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C7CFC2-A638-4751-AA92-812386CB4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98"/>
            <a:ext cx="12191997" cy="685799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C59443E-FC71-4863-9A5E-3355EE36A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2" y="5733007"/>
            <a:ext cx="5573636" cy="75386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82627A5-487B-4F41-8AF9-E0D77F969867}"/>
              </a:ext>
            </a:extLst>
          </p:cNvPr>
          <p:cNvSpPr txBox="1"/>
          <p:nvPr/>
        </p:nvSpPr>
        <p:spPr>
          <a:xfrm flipH="1">
            <a:off x="2541047" y="5694439"/>
            <a:ext cx="1567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清松手寫體5" pitchFamily="2" charset="-120"/>
                <a:ea typeface="清松手寫體5" pitchFamily="2" charset="-120"/>
                <a:cs typeface="cjkFonts 全瀨體" panose="02000600000000000000" pitchFamily="2" charset="-120"/>
              </a:rPr>
              <a:t>意外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BF4BA1-2F48-46AE-8209-EE0F5942D8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81" y="705861"/>
            <a:ext cx="7075395" cy="471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80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1257D-4141-45E7-B268-45966D973E82}"/>
              </a:ext>
            </a:extLst>
          </p:cNvPr>
          <p:cNvSpPr/>
          <p:nvPr/>
        </p:nvSpPr>
        <p:spPr>
          <a:xfrm>
            <a:off x="231913" y="371131"/>
            <a:ext cx="9289774" cy="5512834"/>
          </a:xfrm>
          <a:prstGeom prst="rect">
            <a:avLst/>
          </a:prstGeom>
          <a:solidFill>
            <a:srgbClr val="110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AE9D86D-746C-4476-824F-83767DC1F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C7CFC2-A638-4751-AA92-812386CB4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98"/>
            <a:ext cx="12191997" cy="685799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C59443E-FC71-4863-9A5E-3355EE36A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2" y="5733007"/>
            <a:ext cx="5573636" cy="75386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82627A5-487B-4F41-8AF9-E0D77F969867}"/>
              </a:ext>
            </a:extLst>
          </p:cNvPr>
          <p:cNvSpPr txBox="1"/>
          <p:nvPr/>
        </p:nvSpPr>
        <p:spPr>
          <a:xfrm flipH="1">
            <a:off x="2541047" y="5694439"/>
            <a:ext cx="1567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清松手寫體5" pitchFamily="2" charset="-120"/>
                <a:ea typeface="清松手寫體5" pitchFamily="2" charset="-120"/>
                <a:cs typeface="cjkFonts 全瀨體" panose="02000600000000000000" pitchFamily="2" charset="-120"/>
              </a:rPr>
              <a:t>轉彎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C8F3D8-2508-48DA-9DD3-2CBED824D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341" y="691773"/>
            <a:ext cx="6339048" cy="47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73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1257D-4141-45E7-B268-45966D973E82}"/>
              </a:ext>
            </a:extLst>
          </p:cNvPr>
          <p:cNvSpPr/>
          <p:nvPr/>
        </p:nvSpPr>
        <p:spPr>
          <a:xfrm>
            <a:off x="231913" y="371131"/>
            <a:ext cx="9289774" cy="5512834"/>
          </a:xfrm>
          <a:prstGeom prst="rect">
            <a:avLst/>
          </a:prstGeom>
          <a:solidFill>
            <a:srgbClr val="110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AE9D86D-746C-4476-824F-83767DC1F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C7CFC2-A638-4751-AA92-812386CB4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98"/>
            <a:ext cx="12191997" cy="685799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C59443E-FC71-4863-9A5E-3355EE36A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2" y="5733007"/>
            <a:ext cx="5573636" cy="75386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82627A5-487B-4F41-8AF9-E0D77F969867}"/>
              </a:ext>
            </a:extLst>
          </p:cNvPr>
          <p:cNvSpPr txBox="1"/>
          <p:nvPr/>
        </p:nvSpPr>
        <p:spPr>
          <a:xfrm flipH="1">
            <a:off x="2541047" y="5694439"/>
            <a:ext cx="1567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清松手寫體5" pitchFamily="2" charset="-120"/>
                <a:ea typeface="清松手寫體5" pitchFamily="2" charset="-120"/>
                <a:cs typeface="cjkFonts 全瀨體" panose="02000600000000000000" pitchFamily="2" charset="-120"/>
              </a:rPr>
              <a:t>結局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008C091-3686-4E0C-BA7C-3D582BD81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32" y="679076"/>
            <a:ext cx="7180731" cy="478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18</Words>
  <Application>Microsoft Office PowerPoint</Application>
  <PresentationFormat>寬螢幕</PresentationFormat>
  <Paragraphs>16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辰宇落雁體 Thin</vt:lpstr>
      <vt:lpstr>清松手寫體5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張瑀珊</cp:lastModifiedBy>
  <cp:revision>9</cp:revision>
  <dcterms:created xsi:type="dcterms:W3CDTF">2024-09-16T08:29:48Z</dcterms:created>
  <dcterms:modified xsi:type="dcterms:W3CDTF">2024-10-31T16:13:34Z</dcterms:modified>
</cp:coreProperties>
</file>